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6B24CB-86C2-465E-8264-32681D067C51}" type="datetimeFigureOut">
              <a:rPr lang="sr-Latn-CS" smtClean="0"/>
              <a:pPr/>
              <a:t>14.4.2015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E02C7D-0127-445A-9F26-B84C47A6F4E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ZDRAVA HRANA</a:t>
            </a:r>
            <a:br>
              <a:rPr lang="hr-HR" dirty="0" smtClean="0"/>
            </a:br>
            <a:r>
              <a:rPr lang="hr-HR" dirty="0" smtClean="0"/>
              <a:t>PROJEKTNI DAN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857224" y="3685032"/>
            <a:ext cx="7637552" cy="1315604"/>
          </a:xfrm>
        </p:spPr>
        <p:txBody>
          <a:bodyPr>
            <a:normAutofit/>
          </a:bodyPr>
          <a:lstStyle/>
          <a:p>
            <a:r>
              <a:rPr lang="hr-HR" dirty="0" smtClean="0"/>
              <a:t>OŠ PROF. FILIPA LUKASA</a:t>
            </a:r>
          </a:p>
          <a:p>
            <a:r>
              <a:rPr lang="hr-HR" dirty="0" smtClean="0"/>
              <a:t>KAŠTEL STARI</a:t>
            </a:r>
          </a:p>
          <a:p>
            <a:r>
              <a:rPr lang="hr-HR" dirty="0" smtClean="0"/>
              <a:t>20.3.2015.</a:t>
            </a:r>
          </a:p>
          <a:p>
            <a:r>
              <a:rPr lang="hr-HR" dirty="0" smtClean="0"/>
              <a:t>PREZENTACIJU IZRADILA ESMA SARAJČEV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7081984" cy="4389120"/>
          </a:xfrm>
        </p:spPr>
        <p:txBody>
          <a:bodyPr/>
          <a:lstStyle/>
          <a:p>
            <a:r>
              <a:rPr lang="hr-HR" dirty="0" smtClean="0"/>
              <a:t>Tema: Zdrava hrana prema godišnjim </a:t>
            </a:r>
            <a:r>
              <a:rPr lang="hr-HR" dirty="0" smtClean="0"/>
              <a:t>dobima</a:t>
            </a:r>
            <a:endParaRPr lang="hr-HR" dirty="0" smtClean="0"/>
          </a:p>
          <a:p>
            <a:r>
              <a:rPr lang="hr-HR" dirty="0" smtClean="0"/>
              <a:t>Razredi: </a:t>
            </a:r>
            <a:r>
              <a:rPr lang="hr-HR" dirty="0" smtClean="0"/>
              <a:t>5.c </a:t>
            </a:r>
            <a:r>
              <a:rPr lang="hr-HR" dirty="0" smtClean="0"/>
              <a:t>i </a:t>
            </a:r>
            <a:r>
              <a:rPr lang="hr-HR" dirty="0" smtClean="0"/>
              <a:t>5.d</a:t>
            </a:r>
            <a:endParaRPr lang="hr-HR" dirty="0" smtClean="0"/>
          </a:p>
          <a:p>
            <a:r>
              <a:rPr lang="hr-HR" dirty="0" smtClean="0"/>
              <a:t>Učiteljice: </a:t>
            </a:r>
            <a:r>
              <a:rPr lang="hr-HR" dirty="0" err="1" smtClean="0"/>
              <a:t>Fani</a:t>
            </a:r>
            <a:r>
              <a:rPr lang="hr-HR" dirty="0" smtClean="0"/>
              <a:t> Ševo i Nives </a:t>
            </a:r>
            <a:r>
              <a:rPr lang="hr-HR" dirty="0" smtClean="0"/>
              <a:t>Vilić</a:t>
            </a:r>
            <a:endParaRPr lang="hr-HR" dirty="0"/>
          </a:p>
        </p:txBody>
      </p:sp>
      <p:pic>
        <p:nvPicPr>
          <p:cNvPr id="5" name="Rezervirano mjesto sadržaja 4" descr="P10302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780927"/>
            <a:ext cx="3240360" cy="2430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030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780928"/>
            <a:ext cx="326436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6145880" cy="4389120"/>
          </a:xfrm>
        </p:spPr>
        <p:txBody>
          <a:bodyPr/>
          <a:lstStyle/>
          <a:p>
            <a:r>
              <a:rPr lang="hr-HR" dirty="0" smtClean="0"/>
              <a:t>Tema: </a:t>
            </a:r>
            <a:r>
              <a:rPr lang="hr-HR" dirty="0" smtClean="0"/>
              <a:t>Voće</a:t>
            </a:r>
            <a:endParaRPr lang="hr-HR" dirty="0" smtClean="0"/>
          </a:p>
          <a:p>
            <a:r>
              <a:rPr lang="hr-HR" dirty="0" smtClean="0"/>
              <a:t>Razredi: </a:t>
            </a:r>
            <a:r>
              <a:rPr lang="hr-HR" dirty="0" smtClean="0"/>
              <a:t>6.a </a:t>
            </a:r>
            <a:r>
              <a:rPr lang="hr-HR" dirty="0" smtClean="0"/>
              <a:t>i </a:t>
            </a:r>
            <a:r>
              <a:rPr lang="hr-HR" dirty="0" smtClean="0"/>
              <a:t>6.b</a:t>
            </a:r>
            <a:endParaRPr lang="hr-HR" dirty="0" smtClean="0"/>
          </a:p>
          <a:p>
            <a:r>
              <a:rPr lang="hr-HR" dirty="0" smtClean="0"/>
              <a:t>Učitelj: Mišo </a:t>
            </a:r>
            <a:r>
              <a:rPr lang="hr-HR" dirty="0" smtClean="0"/>
              <a:t>Sučević</a:t>
            </a:r>
            <a:endParaRPr lang="hr-HR" dirty="0"/>
          </a:p>
        </p:txBody>
      </p:sp>
      <p:pic>
        <p:nvPicPr>
          <p:cNvPr id="6" name="Slika 5" descr="20150320_122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060848"/>
            <a:ext cx="4248345" cy="3186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5209776" cy="4389120"/>
          </a:xfrm>
        </p:spPr>
        <p:txBody>
          <a:bodyPr/>
          <a:lstStyle/>
          <a:p>
            <a:r>
              <a:rPr lang="hr-HR" dirty="0" smtClean="0"/>
              <a:t>Tema: Zelena </a:t>
            </a:r>
            <a:r>
              <a:rPr lang="hr-HR" dirty="0" smtClean="0"/>
              <a:t>hrana</a:t>
            </a:r>
            <a:endParaRPr lang="hr-HR" dirty="0" smtClean="0"/>
          </a:p>
          <a:p>
            <a:r>
              <a:rPr lang="hr-HR" dirty="0" smtClean="0"/>
              <a:t>Razredi: </a:t>
            </a:r>
            <a:r>
              <a:rPr lang="hr-HR" dirty="0" smtClean="0"/>
              <a:t>6.c </a:t>
            </a:r>
            <a:r>
              <a:rPr lang="hr-HR" dirty="0" smtClean="0"/>
              <a:t>i </a:t>
            </a:r>
            <a:r>
              <a:rPr lang="hr-HR" dirty="0" smtClean="0"/>
              <a:t>6.d</a:t>
            </a:r>
            <a:endParaRPr lang="hr-HR" dirty="0" smtClean="0"/>
          </a:p>
          <a:p>
            <a:r>
              <a:rPr lang="hr-HR" dirty="0" smtClean="0"/>
              <a:t>Učiteljica: </a:t>
            </a:r>
            <a:r>
              <a:rPr lang="hr-HR" dirty="0" err="1" smtClean="0"/>
              <a:t>Merica</a:t>
            </a:r>
            <a:r>
              <a:rPr lang="hr-HR" dirty="0" smtClean="0"/>
              <a:t> </a:t>
            </a:r>
            <a:r>
              <a:rPr lang="hr-HR" dirty="0" smtClean="0"/>
              <a:t>Ivanda</a:t>
            </a:r>
            <a:endParaRPr lang="hr-HR" dirty="0"/>
          </a:p>
        </p:txBody>
      </p:sp>
      <p:pic>
        <p:nvPicPr>
          <p:cNvPr id="5" name="Rezervirano mjesto sadržaja 4" descr="P10302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852936"/>
            <a:ext cx="3104680" cy="2328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icture 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980727"/>
            <a:ext cx="2931790" cy="3909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5569816" cy="4389120"/>
          </a:xfrm>
        </p:spPr>
        <p:txBody>
          <a:bodyPr/>
          <a:lstStyle/>
          <a:p>
            <a:r>
              <a:rPr lang="hr-HR" dirty="0" smtClean="0"/>
              <a:t>Tema: Alternative nezdravoj </a:t>
            </a:r>
            <a:r>
              <a:rPr lang="hr-HR" dirty="0" smtClean="0"/>
              <a:t>hrani</a:t>
            </a:r>
            <a:endParaRPr lang="hr-HR" dirty="0" smtClean="0"/>
          </a:p>
          <a:p>
            <a:r>
              <a:rPr lang="hr-HR" dirty="0" smtClean="0"/>
              <a:t>Razredi: </a:t>
            </a:r>
            <a:r>
              <a:rPr lang="hr-HR" dirty="0" smtClean="0"/>
              <a:t>7.a </a:t>
            </a:r>
            <a:r>
              <a:rPr lang="hr-HR" dirty="0" smtClean="0"/>
              <a:t>i </a:t>
            </a:r>
            <a:r>
              <a:rPr lang="hr-HR" dirty="0" smtClean="0"/>
              <a:t>7.b</a:t>
            </a:r>
            <a:endParaRPr lang="hr-HR" dirty="0" smtClean="0"/>
          </a:p>
          <a:p>
            <a:r>
              <a:rPr lang="hr-HR" dirty="0" smtClean="0"/>
              <a:t>Učiteljica: Iris </a:t>
            </a:r>
            <a:r>
              <a:rPr lang="hr-HR" dirty="0" smtClean="0"/>
              <a:t>Olujić Ljubica</a:t>
            </a:r>
            <a:endParaRPr lang="hr-HR" dirty="0" smtClean="0"/>
          </a:p>
        </p:txBody>
      </p:sp>
      <p:pic>
        <p:nvPicPr>
          <p:cNvPr id="5" name="Rezervirano mjesto sadržaja 4" descr="image-6d45e77e60f93e11cd738a250308b3ff7811d499bba69d561532b5f0e0abd9ab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484784"/>
            <a:ext cx="2139771" cy="2853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PC\Desktop\image-30254d5d70dd3c21ca99fdfe428d8e8d5304e6d9a56656eef27e1905667f303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6145880" cy="4389120"/>
          </a:xfrm>
        </p:spPr>
        <p:txBody>
          <a:bodyPr/>
          <a:lstStyle/>
          <a:p>
            <a:r>
              <a:rPr lang="hr-HR" dirty="0" smtClean="0"/>
              <a:t>Tema: Vitamini i </a:t>
            </a:r>
            <a:r>
              <a:rPr lang="hr-HR" dirty="0" smtClean="0"/>
              <a:t>minerali</a:t>
            </a:r>
            <a:endParaRPr lang="hr-HR" dirty="0" smtClean="0"/>
          </a:p>
          <a:p>
            <a:r>
              <a:rPr lang="hr-HR" dirty="0" smtClean="0"/>
              <a:t>Razredi: </a:t>
            </a:r>
            <a:r>
              <a:rPr lang="hr-HR" dirty="0" smtClean="0"/>
              <a:t>7.c </a:t>
            </a:r>
            <a:r>
              <a:rPr lang="hr-HR" dirty="0" smtClean="0"/>
              <a:t>i </a:t>
            </a:r>
            <a:r>
              <a:rPr lang="hr-HR" dirty="0" smtClean="0"/>
              <a:t>7.d</a:t>
            </a:r>
            <a:endParaRPr lang="hr-HR" dirty="0" smtClean="0"/>
          </a:p>
          <a:p>
            <a:r>
              <a:rPr lang="hr-HR" dirty="0" smtClean="0"/>
              <a:t>Učiteljica: Ana </a:t>
            </a:r>
            <a:r>
              <a:rPr lang="hr-HR" dirty="0" smtClean="0"/>
              <a:t>Č</a:t>
            </a:r>
            <a:r>
              <a:rPr lang="hr-HR" dirty="0" smtClean="0"/>
              <a:t>ulić</a:t>
            </a:r>
            <a:endParaRPr lang="hr-HR" dirty="0"/>
          </a:p>
        </p:txBody>
      </p:sp>
      <p:pic>
        <p:nvPicPr>
          <p:cNvPr id="5" name="Rezervirano mjesto sadržaja 4" descr="P10302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708920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icture 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924944"/>
            <a:ext cx="3035829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162104" cy="2826640"/>
          </a:xfrm>
        </p:spPr>
        <p:txBody>
          <a:bodyPr>
            <a:normAutofit/>
          </a:bodyPr>
          <a:lstStyle/>
          <a:p>
            <a:r>
              <a:rPr lang="hr-HR" dirty="0" smtClean="0"/>
              <a:t>Tema: Zdrava hrana (Od sjemena do konzumacije)- radionica u SŠ </a:t>
            </a:r>
            <a:r>
              <a:rPr lang="hr-HR" dirty="0" smtClean="0"/>
              <a:t>Braće </a:t>
            </a:r>
            <a:r>
              <a:rPr lang="hr-HR" dirty="0" smtClean="0"/>
              <a:t>Radić.</a:t>
            </a:r>
          </a:p>
          <a:p>
            <a:r>
              <a:rPr lang="hr-HR" dirty="0" smtClean="0"/>
              <a:t>Razredi: </a:t>
            </a:r>
            <a:r>
              <a:rPr lang="hr-HR" dirty="0" smtClean="0"/>
              <a:t>8.a</a:t>
            </a:r>
            <a:r>
              <a:rPr lang="hr-HR" dirty="0" smtClean="0"/>
              <a:t>, </a:t>
            </a:r>
            <a:r>
              <a:rPr lang="hr-HR" dirty="0" smtClean="0"/>
              <a:t>8.b</a:t>
            </a:r>
            <a:r>
              <a:rPr lang="hr-HR" dirty="0" smtClean="0"/>
              <a:t>, 8.c i </a:t>
            </a:r>
            <a:r>
              <a:rPr lang="hr-HR" dirty="0" smtClean="0"/>
              <a:t>8.d</a:t>
            </a:r>
            <a:endParaRPr lang="hr-HR" dirty="0" smtClean="0"/>
          </a:p>
          <a:p>
            <a:r>
              <a:rPr lang="hr-HR" dirty="0" smtClean="0"/>
              <a:t>Učitelji: Sanda Matas, Marija </a:t>
            </a:r>
            <a:r>
              <a:rPr lang="hr-HR" dirty="0" err="1" smtClean="0"/>
              <a:t>Ugrina</a:t>
            </a:r>
            <a:r>
              <a:rPr lang="hr-HR" dirty="0" smtClean="0"/>
              <a:t>, Ivan Carev i Sandra </a:t>
            </a:r>
            <a:r>
              <a:rPr lang="hr-HR" dirty="0" err="1" smtClean="0"/>
              <a:t>Ivelić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 descr="image-3f6a69e69fc88329671ca3a462c86419b8d78183366df468f6f6c1ed9d1dbe52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212976"/>
            <a:ext cx="2836346" cy="2127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image-b671304f685a960a7fbca960441f24bdea23b2c3ae5288ec8bf6db658ce4e89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357562"/>
            <a:ext cx="2619396" cy="1964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PODRUČNA ŠKOLA PRGOMET- 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18088" cy="4389120"/>
          </a:xfrm>
        </p:spPr>
        <p:txBody>
          <a:bodyPr/>
          <a:lstStyle/>
          <a:p>
            <a:r>
              <a:rPr lang="hr-HR" dirty="0" smtClean="0"/>
              <a:t>Tema: Zdrava hrana</a:t>
            </a:r>
          </a:p>
          <a:p>
            <a:r>
              <a:rPr lang="hr-HR" dirty="0" smtClean="0"/>
              <a:t>Razredi: 1</a:t>
            </a:r>
            <a:r>
              <a:rPr lang="hr-HR" dirty="0" smtClean="0"/>
              <a:t>., 2., 3</a:t>
            </a:r>
            <a:r>
              <a:rPr lang="hr-HR" dirty="0" smtClean="0"/>
              <a:t>. i 4. </a:t>
            </a:r>
          </a:p>
          <a:p>
            <a:r>
              <a:rPr lang="hr-HR" dirty="0" smtClean="0"/>
              <a:t>Učiteljice: Antonija Lovrić i Ankica </a:t>
            </a:r>
            <a:r>
              <a:rPr lang="hr-HR" dirty="0" err="1" smtClean="0"/>
              <a:t>Marčić</a:t>
            </a:r>
            <a:endParaRPr lang="hr-HR" dirty="0"/>
          </a:p>
        </p:txBody>
      </p:sp>
      <p:pic>
        <p:nvPicPr>
          <p:cNvPr id="5" name="Rezervirano mjesto sadržaja 4" descr="DSC011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348880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DSC01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588" y="2204864"/>
            <a:ext cx="3313760" cy="248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39290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PODRUČNA ŠKOLA PRGOMET- 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7200920" cy="4389120"/>
          </a:xfrm>
        </p:spPr>
        <p:txBody>
          <a:bodyPr/>
          <a:lstStyle/>
          <a:p>
            <a:r>
              <a:rPr lang="hr-HR" dirty="0" smtClean="0"/>
              <a:t>Tema: Prehrana nekad i </a:t>
            </a:r>
            <a:r>
              <a:rPr lang="hr-HR" dirty="0" smtClean="0"/>
              <a:t>danas</a:t>
            </a:r>
            <a:endParaRPr lang="hr-HR" dirty="0" smtClean="0"/>
          </a:p>
          <a:p>
            <a:r>
              <a:rPr lang="hr-HR" dirty="0" smtClean="0"/>
              <a:t>Razredi: 5., 6., 7. i 8.</a:t>
            </a:r>
          </a:p>
          <a:p>
            <a:r>
              <a:rPr lang="hr-HR" dirty="0" smtClean="0"/>
              <a:t>Učiteljice: Rahela Jurić, Antonija </a:t>
            </a:r>
            <a:r>
              <a:rPr lang="hr-HR" dirty="0" err="1" smtClean="0"/>
              <a:t>Cecić</a:t>
            </a:r>
            <a:r>
              <a:rPr lang="hr-HR" dirty="0" smtClean="0"/>
              <a:t> </a:t>
            </a:r>
            <a:r>
              <a:rPr lang="hr-HR" dirty="0" err="1" smtClean="0"/>
              <a:t>Venjir</a:t>
            </a:r>
            <a:r>
              <a:rPr lang="hr-HR" dirty="0" smtClean="0"/>
              <a:t>, Ljiljana Čavka, Marijana </a:t>
            </a:r>
            <a:r>
              <a:rPr lang="hr-HR" dirty="0" err="1" smtClean="0"/>
              <a:t>Šošić</a:t>
            </a:r>
            <a:r>
              <a:rPr lang="hr-HR" dirty="0" smtClean="0"/>
              <a:t> i Jelena </a:t>
            </a:r>
            <a:r>
              <a:rPr lang="hr-HR" dirty="0" err="1" smtClean="0"/>
              <a:t>Žburin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489696" cy="4389120"/>
          </a:xfrm>
        </p:spPr>
        <p:txBody>
          <a:bodyPr/>
          <a:lstStyle/>
          <a:p>
            <a:r>
              <a:rPr lang="hr-HR" dirty="0" smtClean="0"/>
              <a:t>Tema: Voćna salata i loptice od grožđica i badema</a:t>
            </a:r>
          </a:p>
          <a:p>
            <a:r>
              <a:rPr lang="hr-HR" dirty="0" smtClean="0"/>
              <a:t>Razredi:1.a</a:t>
            </a:r>
            <a:r>
              <a:rPr lang="hr-HR" dirty="0" smtClean="0"/>
              <a:t>, 1.b </a:t>
            </a:r>
            <a:r>
              <a:rPr lang="hr-HR" dirty="0" smtClean="0"/>
              <a:t>i 1.c</a:t>
            </a:r>
            <a:r>
              <a:rPr lang="hr-HR" dirty="0" smtClean="0"/>
              <a:t>.</a:t>
            </a:r>
          </a:p>
          <a:p>
            <a:r>
              <a:rPr lang="hr-HR" dirty="0" smtClean="0"/>
              <a:t>Učiteljice: </a:t>
            </a:r>
            <a:r>
              <a:rPr lang="hr-HR" dirty="0" smtClean="0"/>
              <a:t>Melita </a:t>
            </a:r>
            <a:r>
              <a:rPr lang="hr-HR" dirty="0" err="1" smtClean="0"/>
              <a:t>Grgantov</a:t>
            </a:r>
            <a:r>
              <a:rPr lang="hr-HR" dirty="0" smtClean="0"/>
              <a:t>, Nada Bralić i Anita </a:t>
            </a:r>
            <a:r>
              <a:rPr lang="hr-HR" dirty="0" err="1" smtClean="0"/>
              <a:t>Svalina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 descr="P11200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620688"/>
            <a:ext cx="2329929" cy="1747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120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643182"/>
            <a:ext cx="2143140" cy="160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P1030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500438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5785840" cy="4389120"/>
          </a:xfrm>
        </p:spPr>
        <p:txBody>
          <a:bodyPr/>
          <a:lstStyle/>
          <a:p>
            <a:r>
              <a:rPr lang="hr-HR" dirty="0" smtClean="0"/>
              <a:t>Tema: Piramida pravilne prehrane</a:t>
            </a:r>
          </a:p>
          <a:p>
            <a:r>
              <a:rPr lang="hr-HR" dirty="0" smtClean="0"/>
              <a:t>Razred: </a:t>
            </a:r>
            <a:r>
              <a:rPr lang="hr-HR" dirty="0" smtClean="0"/>
              <a:t>1.d</a:t>
            </a:r>
            <a:endParaRPr lang="hr-HR" dirty="0" smtClean="0"/>
          </a:p>
          <a:p>
            <a:r>
              <a:rPr lang="hr-HR" dirty="0" smtClean="0"/>
              <a:t>Učiteljica: </a:t>
            </a:r>
            <a:r>
              <a:rPr lang="hr-HR" dirty="0" smtClean="0"/>
              <a:t>Maja Markov</a:t>
            </a:r>
            <a:endParaRPr lang="hr-HR" dirty="0"/>
          </a:p>
        </p:txBody>
      </p:sp>
      <p:pic>
        <p:nvPicPr>
          <p:cNvPr id="8" name="Rezervirano mjesto sadržaja 7" descr="P10302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492896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7226000" cy="4389120"/>
          </a:xfrm>
        </p:spPr>
        <p:txBody>
          <a:bodyPr/>
          <a:lstStyle/>
          <a:p>
            <a:r>
              <a:rPr lang="hr-HR" dirty="0" smtClean="0"/>
              <a:t>Tema: Zdravi </a:t>
            </a:r>
            <a:r>
              <a:rPr lang="hr-HR" dirty="0" smtClean="0"/>
              <a:t>doručak</a:t>
            </a:r>
            <a:endParaRPr lang="hr-HR" dirty="0" smtClean="0"/>
          </a:p>
          <a:p>
            <a:r>
              <a:rPr lang="hr-HR" dirty="0" smtClean="0"/>
              <a:t>Razredi: </a:t>
            </a:r>
            <a:r>
              <a:rPr lang="hr-HR" dirty="0" smtClean="0"/>
              <a:t>2.a </a:t>
            </a:r>
            <a:r>
              <a:rPr lang="hr-HR" dirty="0" smtClean="0"/>
              <a:t>i </a:t>
            </a:r>
            <a:r>
              <a:rPr lang="hr-HR" dirty="0" smtClean="0"/>
              <a:t>2.b</a:t>
            </a:r>
            <a:endParaRPr lang="hr-HR" dirty="0" smtClean="0"/>
          </a:p>
          <a:p>
            <a:r>
              <a:rPr lang="hr-HR" dirty="0" smtClean="0"/>
              <a:t>Učiteljice: Anita </a:t>
            </a:r>
            <a:r>
              <a:rPr lang="hr-HR" dirty="0" err="1" smtClean="0"/>
              <a:t>Pirija</a:t>
            </a:r>
            <a:r>
              <a:rPr lang="hr-HR" dirty="0" smtClean="0"/>
              <a:t> i Ana </a:t>
            </a:r>
            <a:r>
              <a:rPr lang="hr-HR" dirty="0" err="1" smtClean="0"/>
              <a:t>Sirić</a:t>
            </a:r>
            <a:endParaRPr lang="hr-HR" dirty="0"/>
          </a:p>
        </p:txBody>
      </p:sp>
      <p:pic>
        <p:nvPicPr>
          <p:cNvPr id="5" name="Rezervirano mjesto sadržaja 4" descr="2.a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2564904"/>
            <a:ext cx="1866688" cy="2488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2.a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607693"/>
            <a:ext cx="1848268" cy="2464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2.aii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214554"/>
            <a:ext cx="214312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Tema: Jelovnici zdravog djetinjstva.</a:t>
            </a:r>
          </a:p>
          <a:p>
            <a:r>
              <a:rPr lang="hr-HR" dirty="0" smtClean="0"/>
              <a:t>Razredi: </a:t>
            </a:r>
            <a:r>
              <a:rPr lang="hr-HR" dirty="0" smtClean="0"/>
              <a:t>2.c </a:t>
            </a:r>
            <a:r>
              <a:rPr lang="hr-HR" dirty="0" smtClean="0"/>
              <a:t>i </a:t>
            </a:r>
            <a:r>
              <a:rPr lang="hr-HR" dirty="0" smtClean="0"/>
              <a:t>2.d</a:t>
            </a:r>
            <a:r>
              <a:rPr lang="hr-HR" dirty="0" smtClean="0"/>
              <a:t>.</a:t>
            </a:r>
          </a:p>
          <a:p>
            <a:r>
              <a:rPr lang="hr-HR" dirty="0" smtClean="0"/>
              <a:t>Učiteljice: Zrinka Katić Đurđević i Esma Sarajčev.</a:t>
            </a:r>
            <a:endParaRPr lang="hr-HR" dirty="0"/>
          </a:p>
        </p:txBody>
      </p:sp>
      <p:pic>
        <p:nvPicPr>
          <p:cNvPr id="5" name="Rezervirano mjesto sadržaja 4" descr="P10302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00760" y="714356"/>
            <a:ext cx="2185974" cy="1639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030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071810"/>
            <a:ext cx="2119328" cy="1589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P1030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452014" y="3232500"/>
            <a:ext cx="2047891" cy="1535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P10303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429000"/>
            <a:ext cx="200026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6433912" cy="4389120"/>
          </a:xfrm>
        </p:spPr>
        <p:txBody>
          <a:bodyPr/>
          <a:lstStyle/>
          <a:p>
            <a:r>
              <a:rPr lang="hr-HR" dirty="0" smtClean="0"/>
              <a:t>Tema: Hrana koja daje </a:t>
            </a:r>
            <a:r>
              <a:rPr lang="hr-HR" dirty="0" smtClean="0"/>
              <a:t>snagu</a:t>
            </a:r>
            <a:endParaRPr lang="hr-HR" dirty="0" smtClean="0"/>
          </a:p>
          <a:p>
            <a:r>
              <a:rPr lang="hr-HR" dirty="0" smtClean="0"/>
              <a:t>Razredi: </a:t>
            </a:r>
            <a:r>
              <a:rPr lang="hr-HR" dirty="0" smtClean="0"/>
              <a:t>3.a</a:t>
            </a:r>
            <a:r>
              <a:rPr lang="hr-HR" dirty="0" smtClean="0"/>
              <a:t>, </a:t>
            </a:r>
            <a:r>
              <a:rPr lang="hr-HR" dirty="0" smtClean="0"/>
              <a:t>3.b </a:t>
            </a:r>
            <a:r>
              <a:rPr lang="hr-HR" dirty="0" smtClean="0"/>
              <a:t>i </a:t>
            </a:r>
            <a:r>
              <a:rPr lang="hr-HR" dirty="0" smtClean="0"/>
              <a:t>3.c</a:t>
            </a:r>
            <a:endParaRPr lang="hr-HR" dirty="0" smtClean="0"/>
          </a:p>
          <a:p>
            <a:r>
              <a:rPr lang="hr-HR" dirty="0" smtClean="0"/>
              <a:t>Učiteljice: Miomira Dobrić,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</a:t>
            </a:r>
            <a:r>
              <a:rPr lang="hr-HR" dirty="0" err="1" smtClean="0"/>
              <a:t>Lenka</a:t>
            </a:r>
            <a:r>
              <a:rPr lang="hr-HR" dirty="0" smtClean="0"/>
              <a:t> </a:t>
            </a:r>
            <a:r>
              <a:rPr lang="hr-HR" dirty="0" err="1" smtClean="0"/>
              <a:t>Biuk</a:t>
            </a:r>
            <a:r>
              <a:rPr lang="hr-HR" dirty="0" smtClean="0"/>
              <a:t> i Dragana </a:t>
            </a:r>
            <a:r>
              <a:rPr lang="hr-HR" dirty="0" smtClean="0"/>
              <a:t>Kasalo</a:t>
            </a:r>
            <a:endParaRPr lang="hr-HR" dirty="0"/>
          </a:p>
        </p:txBody>
      </p:sp>
      <p:pic>
        <p:nvPicPr>
          <p:cNvPr id="6" name="Slika 5" descr="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916832"/>
            <a:ext cx="2500330" cy="18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zervirano mjesto sadržaja 7" descr="20150320_1103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19872" y="3501008"/>
            <a:ext cx="2316180" cy="1737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 descr="20150320_122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492896"/>
            <a:ext cx="2333641" cy="1750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5281784" cy="4389120"/>
          </a:xfrm>
        </p:spPr>
        <p:txBody>
          <a:bodyPr/>
          <a:lstStyle/>
          <a:p>
            <a:r>
              <a:rPr lang="hr-HR" dirty="0" smtClean="0"/>
              <a:t>Tema: Vitamini i </a:t>
            </a:r>
            <a:r>
              <a:rPr lang="hr-HR" dirty="0" smtClean="0"/>
              <a:t>minerali</a:t>
            </a:r>
            <a:endParaRPr lang="hr-HR" dirty="0" smtClean="0"/>
          </a:p>
          <a:p>
            <a:r>
              <a:rPr lang="hr-HR" dirty="0" smtClean="0"/>
              <a:t>Razredi: </a:t>
            </a:r>
            <a:r>
              <a:rPr lang="hr-HR" dirty="0" smtClean="0"/>
              <a:t>3.d </a:t>
            </a:r>
            <a:r>
              <a:rPr lang="hr-HR" dirty="0" smtClean="0"/>
              <a:t>i </a:t>
            </a:r>
            <a:r>
              <a:rPr lang="hr-HR" dirty="0" smtClean="0"/>
              <a:t>3.e</a:t>
            </a:r>
            <a:endParaRPr lang="hr-HR" dirty="0" smtClean="0"/>
          </a:p>
          <a:p>
            <a:r>
              <a:rPr lang="hr-HR" dirty="0" smtClean="0"/>
              <a:t>Učiteljice: Sandra Milić i Suzana </a:t>
            </a:r>
            <a:r>
              <a:rPr lang="hr-HR" dirty="0" smtClean="0"/>
              <a:t>Bralić</a:t>
            </a:r>
            <a:endParaRPr lang="hr-HR" dirty="0"/>
          </a:p>
        </p:txBody>
      </p:sp>
      <p:pic>
        <p:nvPicPr>
          <p:cNvPr id="5" name="Rezervirano mjesto sadržaja 4" descr="P10302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908720"/>
            <a:ext cx="2686040" cy="201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030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2452706" cy="1839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P1030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780928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378128" cy="4389120"/>
          </a:xfrm>
        </p:spPr>
        <p:txBody>
          <a:bodyPr/>
          <a:lstStyle/>
          <a:p>
            <a:r>
              <a:rPr lang="hr-HR" dirty="0" smtClean="0"/>
              <a:t>Zaboravljena </a:t>
            </a:r>
            <a:r>
              <a:rPr lang="hr-HR" dirty="0" smtClean="0"/>
              <a:t>jela</a:t>
            </a:r>
            <a:endParaRPr lang="hr-HR" dirty="0" smtClean="0"/>
          </a:p>
          <a:p>
            <a:r>
              <a:rPr lang="hr-HR" dirty="0" smtClean="0"/>
              <a:t>Razredi: </a:t>
            </a:r>
            <a:r>
              <a:rPr lang="hr-HR" dirty="0" smtClean="0"/>
              <a:t>4.c </a:t>
            </a:r>
            <a:r>
              <a:rPr lang="hr-HR" dirty="0" smtClean="0"/>
              <a:t>i </a:t>
            </a:r>
            <a:r>
              <a:rPr lang="hr-HR" dirty="0" smtClean="0"/>
              <a:t>4.d</a:t>
            </a:r>
            <a:endParaRPr lang="hr-HR" dirty="0" smtClean="0"/>
          </a:p>
          <a:p>
            <a:r>
              <a:rPr lang="hr-HR" dirty="0" smtClean="0"/>
              <a:t>Učiteljice: Živka </a:t>
            </a:r>
            <a:r>
              <a:rPr lang="hr-HR" dirty="0" err="1" smtClean="0"/>
              <a:t>Radanović</a:t>
            </a:r>
            <a:r>
              <a:rPr lang="hr-HR" dirty="0" smtClean="0"/>
              <a:t> i Jadranka </a:t>
            </a:r>
            <a:r>
              <a:rPr lang="hr-HR" dirty="0" err="1" smtClean="0"/>
              <a:t>Melvan</a:t>
            </a:r>
            <a:endParaRPr lang="hr-HR" dirty="0"/>
          </a:p>
        </p:txBody>
      </p:sp>
      <p:pic>
        <p:nvPicPr>
          <p:cNvPr id="7" name="Rezervirano mjesto sadržaja 6" descr="P10303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76872"/>
            <a:ext cx="3602151" cy="2701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P1030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1" y="2276872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RAZREDNA  I 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73672" cy="4389120"/>
          </a:xfrm>
        </p:spPr>
        <p:txBody>
          <a:bodyPr>
            <a:normAutofit/>
          </a:bodyPr>
          <a:lstStyle/>
          <a:p>
            <a:r>
              <a:rPr lang="hr-HR" dirty="0" smtClean="0"/>
              <a:t>Tema: </a:t>
            </a:r>
            <a:r>
              <a:rPr lang="hr-HR" dirty="0" smtClean="0"/>
              <a:t>Jela </a:t>
            </a:r>
            <a:r>
              <a:rPr lang="hr-HR" dirty="0" smtClean="0"/>
              <a:t>hrvatske baštine</a:t>
            </a:r>
          </a:p>
          <a:p>
            <a:r>
              <a:rPr lang="hr-HR" dirty="0" smtClean="0"/>
              <a:t>Razred: </a:t>
            </a:r>
            <a:r>
              <a:rPr lang="hr-HR" dirty="0" smtClean="0"/>
              <a:t>4.a</a:t>
            </a:r>
            <a:endParaRPr lang="hr-HR" dirty="0" smtClean="0"/>
          </a:p>
          <a:p>
            <a:r>
              <a:rPr lang="hr-HR" dirty="0" smtClean="0"/>
              <a:t>Učiteljica: </a:t>
            </a:r>
            <a:r>
              <a:rPr lang="hr-HR" dirty="0" smtClean="0"/>
              <a:t>Irena </a:t>
            </a:r>
            <a:r>
              <a:rPr lang="hr-HR" dirty="0" smtClean="0"/>
              <a:t>Bakić</a:t>
            </a:r>
          </a:p>
          <a:p>
            <a:endParaRPr lang="hr-HR" dirty="0" smtClean="0"/>
          </a:p>
          <a:p>
            <a:r>
              <a:rPr lang="hr-HR" dirty="0" smtClean="0"/>
              <a:t>Tema</a:t>
            </a:r>
            <a:r>
              <a:rPr lang="hr-HR" dirty="0" smtClean="0"/>
              <a:t>: Jestivo </a:t>
            </a:r>
            <a:r>
              <a:rPr lang="hr-HR" dirty="0" smtClean="0"/>
              <a:t>cvijeće</a:t>
            </a:r>
            <a:endParaRPr lang="hr-HR" dirty="0" smtClean="0"/>
          </a:p>
          <a:p>
            <a:r>
              <a:rPr lang="hr-HR" dirty="0" smtClean="0"/>
              <a:t>Razred: </a:t>
            </a:r>
            <a:r>
              <a:rPr lang="hr-HR" dirty="0" smtClean="0"/>
              <a:t>4.b</a:t>
            </a:r>
            <a:endParaRPr lang="hr-HR" dirty="0" smtClean="0"/>
          </a:p>
          <a:p>
            <a:r>
              <a:rPr lang="hr-HR" dirty="0" smtClean="0"/>
              <a:t>Učiteljica: </a:t>
            </a:r>
            <a:r>
              <a:rPr lang="hr-HR" dirty="0" smtClean="0"/>
              <a:t>Vesna </a:t>
            </a:r>
            <a:r>
              <a:rPr lang="hr-HR" dirty="0" smtClean="0"/>
              <a:t>Marušić.</a:t>
            </a:r>
          </a:p>
          <a:p>
            <a:endParaRPr lang="hr-HR" dirty="0" smtClean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Tema: Zdrava hrana u primorskom </a:t>
            </a:r>
            <a:r>
              <a:rPr lang="hr-HR" dirty="0" smtClean="0"/>
              <a:t>kraju</a:t>
            </a:r>
            <a:endParaRPr lang="hr-HR" dirty="0" smtClean="0"/>
          </a:p>
          <a:p>
            <a:r>
              <a:rPr lang="hr-HR" dirty="0" smtClean="0"/>
              <a:t>Razred: </a:t>
            </a:r>
            <a:r>
              <a:rPr lang="hr-HR" dirty="0" smtClean="0"/>
              <a:t>5.a</a:t>
            </a:r>
            <a:endParaRPr lang="hr-HR" dirty="0" smtClean="0"/>
          </a:p>
          <a:p>
            <a:r>
              <a:rPr lang="hr-HR" dirty="0" smtClean="0"/>
              <a:t>Učiteljica: </a:t>
            </a:r>
            <a:r>
              <a:rPr lang="hr-HR" dirty="0" smtClean="0"/>
              <a:t>Milka </a:t>
            </a:r>
            <a:r>
              <a:rPr lang="hr-HR" dirty="0" err="1" smtClean="0"/>
              <a:t>Radačić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</TotalTime>
  <Words>393</Words>
  <Application>Microsoft Office PowerPoint</Application>
  <PresentationFormat>Prikaz na zaslonu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Aspekt</vt:lpstr>
      <vt:lpstr>ZDRAVA HRANA PROJEKTNI DAN</vt:lpstr>
      <vt:lpstr>RAZREDNA NASTAVA</vt:lpstr>
      <vt:lpstr>RAZREDNA NASTAVA</vt:lpstr>
      <vt:lpstr>RAZREDNA NASTAVA</vt:lpstr>
      <vt:lpstr>RAZREDNA NASTAVA</vt:lpstr>
      <vt:lpstr>RAZREDNA NASTAVA</vt:lpstr>
      <vt:lpstr>RAZREDNA NASTAVA</vt:lpstr>
      <vt:lpstr>RAZREDNA NASTAVA</vt:lpstr>
      <vt:lpstr>RAZREDNA  I PREDMETNA NASTAVA</vt:lpstr>
      <vt:lpstr>PREDMETNA NASTAVA</vt:lpstr>
      <vt:lpstr>PREDMETNA NASTAVA</vt:lpstr>
      <vt:lpstr>PREDMETNA NASTAVA</vt:lpstr>
      <vt:lpstr>PREDMETNA NASTAVA</vt:lpstr>
      <vt:lpstr>PREDMETNA NASTAVA</vt:lpstr>
      <vt:lpstr>PREDMETNA NASTAVA</vt:lpstr>
      <vt:lpstr>PODRUČNA ŠKOLA PRGOMET- RAZREDNA NASTAVA</vt:lpstr>
      <vt:lpstr>PODRUČNA ŠKOLA PRGOMET- PREDMETNA NASTAVA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ZDRAVA HRANA PROJEKTNI DAN</dc:title>
  <dc:creator>PC</dc:creator>
  <cp:lastModifiedBy>Knjiznica</cp:lastModifiedBy>
  <cp:revision>34</cp:revision>
  <dcterms:created xsi:type="dcterms:W3CDTF">2015-04-01T17:53:01Z</dcterms:created>
  <dcterms:modified xsi:type="dcterms:W3CDTF">2015-04-14T14:14:15Z</dcterms:modified>
</cp:coreProperties>
</file>