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3CD70-F6F6-4DFD-A97B-18D979F9BF39}" type="datetimeFigureOut">
              <a:rPr lang="hr-HR" smtClean="0"/>
              <a:pPr/>
              <a:t>9.4.2012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363E4-0449-4846-A23C-24BD3317BB8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PROJEKTNI DAN</a:t>
            </a:r>
            <a:br>
              <a:rPr lang="hr-HR" dirty="0" smtClean="0"/>
            </a:br>
            <a:r>
              <a:rPr lang="hr-HR" dirty="0" smtClean="0"/>
              <a:t>VODA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OŠ PROF. FILIPA LUKASA, KAŠTEL STARI</a:t>
            </a:r>
          </a:p>
          <a:p>
            <a:r>
              <a:rPr lang="hr-HR" dirty="0" smtClean="0"/>
              <a:t>ŠK. GOD.: 2011./2012.</a:t>
            </a:r>
          </a:p>
          <a:p>
            <a:r>
              <a:rPr lang="hr-HR" dirty="0" smtClean="0"/>
              <a:t>NADNEVAK: 23.3.2012.</a:t>
            </a:r>
          </a:p>
          <a:p>
            <a:r>
              <a:rPr lang="hr-HR" dirty="0" smtClean="0"/>
              <a:t>PREZENTACIJU IZRADILA: ESMA SARAJČEV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pic>
        <p:nvPicPr>
          <p:cNvPr id="5" name="Rezervirano mjesto sadržaja 4" descr="P10105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8. razred</a:t>
            </a:r>
          </a:p>
          <a:p>
            <a:r>
              <a:rPr lang="hr-HR" dirty="0" smtClean="0"/>
              <a:t>učiteljice: Nada Grubić i Marija </a:t>
            </a:r>
            <a:r>
              <a:rPr lang="hr-HR" dirty="0" err="1" smtClean="0"/>
              <a:t>Burilović</a:t>
            </a:r>
            <a:endParaRPr lang="hr-HR" dirty="0" smtClean="0"/>
          </a:p>
          <a:p>
            <a:r>
              <a:rPr lang="hr-HR" smtClean="0"/>
              <a:t>nastavni predmeti: </a:t>
            </a:r>
            <a:r>
              <a:rPr lang="hr-HR" dirty="0" smtClean="0"/>
              <a:t>informatika  i fizika</a:t>
            </a:r>
          </a:p>
          <a:p>
            <a:r>
              <a:rPr lang="hr-HR" dirty="0" smtClean="0"/>
              <a:t>tema: Proizvodnja električne energije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pic>
        <p:nvPicPr>
          <p:cNvPr id="5" name="Rezervirano mjesto sadržaja 4" descr="P1010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razred: 5. a,6.d i 7. d</a:t>
            </a:r>
          </a:p>
          <a:p>
            <a:r>
              <a:rPr lang="hr-HR" dirty="0" smtClean="0"/>
              <a:t>učitelji: Ana </a:t>
            </a:r>
            <a:r>
              <a:rPr lang="hr-HR" dirty="0" err="1" smtClean="0"/>
              <a:t>Ćulić</a:t>
            </a:r>
            <a:r>
              <a:rPr lang="hr-HR" dirty="0" smtClean="0"/>
              <a:t> i Mišo Sučević</a:t>
            </a:r>
          </a:p>
          <a:p>
            <a:r>
              <a:rPr lang="hr-HR" dirty="0" smtClean="0"/>
              <a:t>nastavni predmet: hrvatski jezik</a:t>
            </a:r>
          </a:p>
          <a:p>
            <a:r>
              <a:rPr lang="hr-HR" dirty="0" smtClean="0"/>
              <a:t>tema: Voda kao život i nadahnuće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8. b</a:t>
            </a:r>
          </a:p>
          <a:p>
            <a:r>
              <a:rPr lang="hr-HR" dirty="0" smtClean="0"/>
              <a:t>učiteljice: Katica </a:t>
            </a:r>
            <a:r>
              <a:rPr lang="hr-HR" dirty="0" err="1" smtClean="0"/>
              <a:t>Ćulić</a:t>
            </a:r>
            <a:r>
              <a:rPr lang="hr-HR" dirty="0" smtClean="0"/>
              <a:t> i Ljiljana Čavka</a:t>
            </a:r>
          </a:p>
          <a:p>
            <a:r>
              <a:rPr lang="hr-HR" dirty="0" smtClean="0"/>
              <a:t>nastavni predmeti: tehnička kultura i informatika</a:t>
            </a:r>
          </a:p>
          <a:p>
            <a:r>
              <a:rPr lang="hr-HR" dirty="0" smtClean="0"/>
              <a:t>tema: Vodoopskrbni sustav Solin- Kaštela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razred: 7. a</a:t>
            </a:r>
          </a:p>
          <a:p>
            <a:r>
              <a:rPr lang="hr-HR" dirty="0" smtClean="0"/>
              <a:t>učiteljica: Radojka Slugan</a:t>
            </a:r>
          </a:p>
          <a:p>
            <a:r>
              <a:rPr lang="hr-HR" dirty="0" smtClean="0"/>
              <a:t>nastavni predmet: vjeronauk</a:t>
            </a:r>
          </a:p>
          <a:p>
            <a:r>
              <a:rPr lang="hr-HR" dirty="0" smtClean="0"/>
              <a:t>tema: Mojsije iz vode rođen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pic>
        <p:nvPicPr>
          <p:cNvPr id="5" name="Rezervirano mjesto sadržaja 4" descr="P10105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razred: 7. c</a:t>
            </a:r>
          </a:p>
          <a:p>
            <a:r>
              <a:rPr lang="hr-HR" dirty="0" smtClean="0"/>
              <a:t>učiteljica: Dražana </a:t>
            </a:r>
            <a:r>
              <a:rPr lang="hr-HR" dirty="0" err="1" smtClean="0"/>
              <a:t>Ćudina</a:t>
            </a:r>
            <a:endParaRPr lang="hr-HR" dirty="0" smtClean="0"/>
          </a:p>
          <a:p>
            <a:r>
              <a:rPr lang="hr-HR" dirty="0" smtClean="0"/>
              <a:t>nastavni predmet: biologija</a:t>
            </a:r>
          </a:p>
          <a:p>
            <a:r>
              <a:rPr lang="hr-HR" dirty="0" smtClean="0"/>
              <a:t>tema: Recikliranje papira- ušteda vode</a:t>
            </a:r>
          </a:p>
          <a:p>
            <a:r>
              <a:rPr lang="hr-HR" dirty="0" smtClean="0"/>
              <a:t>razred: 7. b</a:t>
            </a:r>
          </a:p>
          <a:p>
            <a:r>
              <a:rPr lang="hr-HR" dirty="0" smtClean="0"/>
              <a:t>učiteljica: Ana Bralić</a:t>
            </a:r>
          </a:p>
          <a:p>
            <a:r>
              <a:rPr lang="hr-HR" dirty="0" smtClean="0"/>
              <a:t>nastavni predmet: biologija</a:t>
            </a:r>
          </a:p>
          <a:p>
            <a:r>
              <a:rPr lang="hr-HR" dirty="0" smtClean="0"/>
              <a:t>tema: Neobična svojstva vode- onečišćenje mora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pic>
        <p:nvPicPr>
          <p:cNvPr id="5" name="Rezervirano mjesto sadržaja 4" descr="P10105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razred: 7. d</a:t>
            </a:r>
          </a:p>
          <a:p>
            <a:r>
              <a:rPr lang="hr-HR" dirty="0" smtClean="0"/>
              <a:t>učiteljica: Ivana </a:t>
            </a:r>
            <a:r>
              <a:rPr lang="hr-HR" dirty="0" err="1" smtClean="0"/>
              <a:t>Benzon</a:t>
            </a:r>
            <a:endParaRPr lang="hr-HR" dirty="0" smtClean="0"/>
          </a:p>
          <a:p>
            <a:r>
              <a:rPr lang="hr-HR" dirty="0" smtClean="0"/>
              <a:t>nastavni predmet: engleski jezik</a:t>
            </a:r>
          </a:p>
          <a:p>
            <a:r>
              <a:rPr lang="hr-HR" dirty="0" smtClean="0"/>
              <a:t>tema: Vode engleskog govornog područja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pic>
        <p:nvPicPr>
          <p:cNvPr id="5" name="Rezervirano mjesto sadržaja 4" descr="P1010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razred: 7. c</a:t>
            </a:r>
          </a:p>
          <a:p>
            <a:r>
              <a:rPr lang="hr-HR" dirty="0" smtClean="0"/>
              <a:t>učiteljica: Maja </a:t>
            </a:r>
            <a:r>
              <a:rPr lang="hr-HR" dirty="0" err="1" smtClean="0"/>
              <a:t>Stojanac</a:t>
            </a:r>
            <a:endParaRPr lang="hr-HR" dirty="0" smtClean="0"/>
          </a:p>
          <a:p>
            <a:r>
              <a:rPr lang="hr-HR" dirty="0" smtClean="0"/>
              <a:t>nastavni predmet: geografija</a:t>
            </a:r>
          </a:p>
          <a:p>
            <a:r>
              <a:rPr lang="hr-HR" dirty="0" smtClean="0"/>
              <a:t>tema: Voda- obnovljivi izvor energije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1. c i 1. d</a:t>
            </a:r>
          </a:p>
          <a:p>
            <a:r>
              <a:rPr lang="hr-HR" dirty="0" smtClean="0"/>
              <a:t>učiteljice: Živka </a:t>
            </a:r>
            <a:r>
              <a:rPr lang="hr-HR" dirty="0" err="1" smtClean="0"/>
              <a:t>Radanović</a:t>
            </a:r>
            <a:r>
              <a:rPr lang="hr-HR" dirty="0" smtClean="0"/>
              <a:t> i Jadranka </a:t>
            </a:r>
            <a:r>
              <a:rPr lang="hr-HR" dirty="0" err="1" smtClean="0"/>
              <a:t>Melvan</a:t>
            </a:r>
            <a:endParaRPr lang="hr-HR" dirty="0" smtClean="0"/>
          </a:p>
          <a:p>
            <a:r>
              <a:rPr lang="hr-HR" dirty="0" smtClean="0"/>
              <a:t>tema: Svakodnevna voda ( posjet rijeci </a:t>
            </a:r>
            <a:r>
              <a:rPr lang="hr-HR" dirty="0" err="1" smtClean="0"/>
              <a:t>Jadro</a:t>
            </a:r>
            <a:r>
              <a:rPr lang="hr-HR" dirty="0" smtClean="0"/>
              <a:t> )</a:t>
            </a:r>
          </a:p>
          <a:p>
            <a:endParaRPr lang="hr-HR" dirty="0"/>
          </a:p>
        </p:txBody>
      </p:sp>
      <p:pic>
        <p:nvPicPr>
          <p:cNvPr id="7" name="Rezervirano mjesto sadržaja 6" descr="P10105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2. a, 2. b i 2. c</a:t>
            </a:r>
          </a:p>
          <a:p>
            <a:r>
              <a:rPr lang="hr-HR" dirty="0" smtClean="0"/>
              <a:t>učiteljice: Jelena Jurić, Ivana Meštrović i Maja Markov</a:t>
            </a:r>
          </a:p>
          <a:p>
            <a:r>
              <a:rPr lang="hr-HR" dirty="0" smtClean="0"/>
              <a:t>tema: Kako voda dolazi do naših kuća (posjet izvoru rijeke </a:t>
            </a:r>
            <a:r>
              <a:rPr lang="hr-HR" dirty="0" err="1" smtClean="0"/>
              <a:t>Jadro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5" name="Rezervirano mjesto sadržaja 4" descr="P10105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3. a </a:t>
            </a:r>
          </a:p>
          <a:p>
            <a:r>
              <a:rPr lang="hr-HR" dirty="0" smtClean="0"/>
              <a:t>učiteljica: Antonija Lovrić </a:t>
            </a:r>
          </a:p>
          <a:p>
            <a:r>
              <a:rPr lang="hr-HR" dirty="0" smtClean="0"/>
              <a:t>teme: Čarolija vode </a:t>
            </a:r>
            <a:endParaRPr lang="hr-HR" dirty="0"/>
          </a:p>
        </p:txBody>
      </p:sp>
      <p:pic>
        <p:nvPicPr>
          <p:cNvPr id="5" name="Rezervirano mjesto sadržaja 4" descr="3.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1900" y="2132857"/>
            <a:ext cx="32512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3. b</a:t>
            </a:r>
          </a:p>
          <a:p>
            <a:r>
              <a:rPr lang="hr-HR" dirty="0" smtClean="0"/>
              <a:t>učiteljica: Ivana </a:t>
            </a:r>
            <a:r>
              <a:rPr lang="hr-HR" dirty="0" err="1" smtClean="0"/>
              <a:t>Žaper</a:t>
            </a:r>
            <a:endParaRPr lang="hr-HR" dirty="0" smtClean="0"/>
          </a:p>
          <a:p>
            <a:r>
              <a:rPr lang="hr-HR" dirty="0" smtClean="0"/>
              <a:t>tema: Voda u tijelu</a:t>
            </a:r>
            <a:endParaRPr lang="hr-HR" dirty="0"/>
          </a:p>
        </p:txBody>
      </p:sp>
      <p:pic>
        <p:nvPicPr>
          <p:cNvPr id="5" name="Rezervirano mjesto sadržaja 4" descr="3.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1900" y="2918619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3. c i 3. d</a:t>
            </a:r>
          </a:p>
          <a:p>
            <a:r>
              <a:rPr lang="hr-HR" dirty="0" smtClean="0"/>
              <a:t>učiteljice: Jadranka </a:t>
            </a:r>
            <a:r>
              <a:rPr lang="hr-HR" dirty="0" err="1" smtClean="0"/>
              <a:t>Đirlić</a:t>
            </a:r>
            <a:r>
              <a:rPr lang="hr-HR" dirty="0" smtClean="0"/>
              <a:t> i Esma Sarajčev</a:t>
            </a:r>
          </a:p>
          <a:p>
            <a:r>
              <a:rPr lang="hr-HR" dirty="0" smtClean="0"/>
              <a:t>tema: Naše školjke i ribe</a:t>
            </a:r>
            <a:endParaRPr lang="hr-HR" dirty="0"/>
          </a:p>
        </p:txBody>
      </p:sp>
      <p:pic>
        <p:nvPicPr>
          <p:cNvPr id="5" name="Rezervirano mjesto sadržaja 4" descr="P10105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1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0704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4. a </a:t>
            </a:r>
          </a:p>
          <a:p>
            <a:r>
              <a:rPr lang="hr-HR" dirty="0" smtClean="0"/>
              <a:t>učiteljica: Miomira Dobrić </a:t>
            </a:r>
          </a:p>
          <a:p>
            <a:r>
              <a:rPr lang="hr-HR" dirty="0" smtClean="0"/>
              <a:t>teme: Igrajmo se mora- igrokaz </a:t>
            </a:r>
            <a:endParaRPr lang="hr-HR" dirty="0"/>
          </a:p>
        </p:txBody>
      </p:sp>
      <p:pic>
        <p:nvPicPr>
          <p:cNvPr id="5" name="Rezervirano mjesto sadržaja 4" descr="4.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1900" y="2918619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4. b</a:t>
            </a:r>
          </a:p>
          <a:p>
            <a:r>
              <a:rPr lang="hr-HR" dirty="0" smtClean="0"/>
              <a:t>učiteljica: Suzana Bralić (u suradnji s </a:t>
            </a:r>
            <a:r>
              <a:rPr lang="hr-HR" dirty="0" err="1" smtClean="0"/>
              <a:t>prof</a:t>
            </a:r>
            <a:r>
              <a:rPr lang="hr-HR" dirty="0" smtClean="0"/>
              <a:t>. glazbene kulture Irenom Perom)</a:t>
            </a:r>
          </a:p>
          <a:p>
            <a:r>
              <a:rPr lang="hr-HR" dirty="0" smtClean="0"/>
              <a:t>tema: Vodeni ksilofon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4.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1900" y="2918619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razred: 4. c i 4. d</a:t>
            </a:r>
          </a:p>
          <a:p>
            <a:r>
              <a:rPr lang="hr-HR" dirty="0" smtClean="0"/>
              <a:t>učiteljice: Nada Bralić i Sandra Milić</a:t>
            </a:r>
          </a:p>
          <a:p>
            <a:r>
              <a:rPr lang="hr-HR" dirty="0" smtClean="0"/>
              <a:t>tema: Voda u </a:t>
            </a:r>
            <a:r>
              <a:rPr lang="hr-HR" dirty="0" err="1" smtClean="0"/>
              <a:t>Radunu</a:t>
            </a:r>
            <a:endParaRPr lang="hr-HR" dirty="0"/>
          </a:p>
        </p:txBody>
      </p:sp>
      <p:pic>
        <p:nvPicPr>
          <p:cNvPr id="5" name="Rezervirano mjesto sadržaja 4" descr="P10105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397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Tijek</vt:lpstr>
      <vt:lpstr>PROJEKTNI DAN VODA</vt:lpstr>
      <vt:lpstr>RAZREDNA NASTAVA</vt:lpstr>
      <vt:lpstr>RAZREDNA NASTAVA</vt:lpstr>
      <vt:lpstr>RAZREDNA NASTAVA</vt:lpstr>
      <vt:lpstr>RAZREDNA NASTAVA</vt:lpstr>
      <vt:lpstr>RAZREDNA NASTAVA</vt:lpstr>
      <vt:lpstr>RAZREDNA NASTAVA</vt:lpstr>
      <vt:lpstr>RAZREDNA NASTAVA</vt:lpstr>
      <vt:lpstr>RAZREDNA NASTAVA</vt:lpstr>
      <vt:lpstr>PREDMETNA NASTAVA</vt:lpstr>
      <vt:lpstr>PREDMETNA NASTAVA</vt:lpstr>
      <vt:lpstr>PREDMETNA NASTAVA</vt:lpstr>
      <vt:lpstr>PREDMETNA NASTAVA</vt:lpstr>
      <vt:lpstr>PREDMETNA NASTAVA</vt:lpstr>
      <vt:lpstr>PREDMETNA NASTAVA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DAN VODE NAŠEG ZAVIČAJA</dc:title>
  <dc:creator>Skola</dc:creator>
  <cp:lastModifiedBy>zbornica</cp:lastModifiedBy>
  <cp:revision>31</cp:revision>
  <dcterms:created xsi:type="dcterms:W3CDTF">2012-04-02T17:50:44Z</dcterms:created>
  <dcterms:modified xsi:type="dcterms:W3CDTF">2012-04-09T16:04:38Z</dcterms:modified>
</cp:coreProperties>
</file>