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CD7E15-500F-46FA-B4ED-ED8FB1E795B9}" type="datetimeFigureOut">
              <a:rPr lang="hr-HR" smtClean="0"/>
              <a:pPr/>
              <a:t>23.2.2011.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2D4D97-C92A-4B2B-AA1B-8EBB0C8128F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2492896"/>
            <a:ext cx="6172200" cy="1728192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PLASTIČNA AMBALAŽA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PROF. FILIPA LUKASA, K. STARI</a:t>
            </a:r>
          </a:p>
          <a:p>
            <a:r>
              <a:rPr lang="hr-HR" dirty="0" smtClean="0"/>
              <a:t>2. RAZREDI</a:t>
            </a:r>
          </a:p>
          <a:p>
            <a:r>
              <a:rPr lang="hr-HR" dirty="0" smtClean="0"/>
              <a:t>PROJEKTNA NASTAVA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Vidjeli smo dostavno vozilo i mnogo prikupljenih vreća.</a:t>
            </a:r>
          </a:p>
          <a:p>
            <a:endParaRPr lang="hr-HR" dirty="0"/>
          </a:p>
        </p:txBody>
      </p:sp>
      <p:pic>
        <p:nvPicPr>
          <p:cNvPr id="5" name="Rezervirano mjesto sadržaja 4" descr="P10007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332656"/>
            <a:ext cx="365760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00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3212976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P100074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404664"/>
            <a:ext cx="36576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Saznali smo da se prikupljene vreće nakon tjedan dana  ukrcavaju u veliki kontejner te ga podižu na kamion i odvoze u komunalno poduzeće “Čistoća”  u Splitu.</a:t>
            </a:r>
          </a:p>
          <a:p>
            <a:endParaRPr lang="hr-HR" dirty="0"/>
          </a:p>
        </p:txBody>
      </p:sp>
      <p:pic>
        <p:nvPicPr>
          <p:cNvPr id="7" name="Slika 6" descr="P100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3573016"/>
            <a:ext cx="355239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P10007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36576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P101015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3717032"/>
            <a:ext cx="36576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P1000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9" y="350657"/>
            <a:ext cx="3720415" cy="2790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P10007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3789040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ČISTOĆA SPLIT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komunalnom poduzeću  “Čistoća” razgledali smo vozni park.</a:t>
            </a:r>
          </a:p>
          <a:p>
            <a:r>
              <a:rPr lang="hr-HR" dirty="0" smtClean="0"/>
              <a:t>Vidjeli smo vozila za odvoz različitih vrsta otpada.</a:t>
            </a:r>
          </a:p>
        </p:txBody>
      </p:sp>
      <p:pic>
        <p:nvPicPr>
          <p:cNvPr id="5" name="Rezervirano mjesto sadržaja 4" descr="DSC0221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476672"/>
            <a:ext cx="36576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00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3657600" cy="5695528"/>
          </a:xfrm>
        </p:spPr>
        <p:txBody>
          <a:bodyPr/>
          <a:lstStyle/>
          <a:p>
            <a:r>
              <a:rPr lang="hr-HR" dirty="0" smtClean="0"/>
              <a:t> Vozila za čišćenje i pranje gradskih ulica, perač kontejnera, mini vozilo namijenjeno odvozu smeća iz uskih gradskih ulica.</a:t>
            </a:r>
          </a:p>
        </p:txBody>
      </p:sp>
      <p:pic>
        <p:nvPicPr>
          <p:cNvPr id="5" name="Rezervirano mjesto sadržaja 4" descr="P10007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60648"/>
            <a:ext cx="36576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DSC02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74441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P1010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1703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3657600" cy="5623520"/>
          </a:xfrm>
        </p:spPr>
        <p:txBody>
          <a:bodyPr/>
          <a:lstStyle/>
          <a:p>
            <a:r>
              <a:rPr lang="hr-HR" dirty="0" smtClean="0"/>
              <a:t>Sve smo saznali od tehničkog direktora gospodina Ante Aleksića i  ekologinje gospođe Vesne </a:t>
            </a:r>
            <a:r>
              <a:rPr lang="hr-HR" dirty="0" err="1" smtClean="0"/>
              <a:t>Slapničar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P101016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5" y="260648"/>
            <a:ext cx="3571999" cy="302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007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696084"/>
            <a:ext cx="3744416" cy="275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KAREPOVAC- ODLAGALIŠTE OTPADA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Provozali smo se odlagalištem.</a:t>
            </a:r>
          </a:p>
          <a:p>
            <a:r>
              <a:rPr lang="hr-HR" dirty="0" smtClean="0"/>
              <a:t>Najviše su nas se dojmili galebovi.</a:t>
            </a:r>
          </a:p>
          <a:p>
            <a:r>
              <a:rPr lang="hr-HR" dirty="0" err="1" smtClean="0"/>
              <a:t>Karepovac</a:t>
            </a:r>
            <a:r>
              <a:rPr lang="hr-HR" dirty="0" smtClean="0"/>
              <a:t> je prije bio velika rupa u koju se bacalo smeće grada Splita i šire okolice.</a:t>
            </a:r>
          </a:p>
          <a:p>
            <a:r>
              <a:rPr lang="hr-HR" dirty="0" smtClean="0"/>
              <a:t>Smeće se prekriva zemljom. Rupa je sada postala brdo.</a:t>
            </a:r>
            <a:endParaRPr lang="hr-HR" dirty="0"/>
          </a:p>
        </p:txBody>
      </p:sp>
      <p:pic>
        <p:nvPicPr>
          <p:cNvPr id="5" name="Rezervirano mjesto sadržaja 4" descr="P101018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052736"/>
            <a:ext cx="36576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1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86298"/>
            <a:ext cx="3984443" cy="263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RECIKLAŽNO DVORIŠTE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Kamion s našom plastičnom ambalažom iskrcao je svoj teret u prostoru za reciklažu na </a:t>
            </a:r>
            <a:r>
              <a:rPr lang="hr-HR" dirty="0" err="1" smtClean="0"/>
              <a:t>Karepovcu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P10101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1484784"/>
            <a:ext cx="365760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10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4077072"/>
            <a:ext cx="39310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BALIRANJE PLASTIČNE AMBALAŽE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Da bi se lakše prevezla ,plastična ambalaža se </a:t>
            </a:r>
            <a:r>
              <a:rPr lang="hr-HR" dirty="0" err="1" smtClean="0"/>
              <a:t>balira</a:t>
            </a:r>
            <a:r>
              <a:rPr lang="hr-HR" dirty="0" smtClean="0"/>
              <a:t> (preša).</a:t>
            </a:r>
            <a:endParaRPr lang="hr-HR" dirty="0"/>
          </a:p>
        </p:txBody>
      </p:sp>
      <p:pic>
        <p:nvPicPr>
          <p:cNvPr id="5" name="Rezervirano mjesto sadržaja 4" descr="P101020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DSC022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76672"/>
            <a:ext cx="36576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DSC022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548680"/>
            <a:ext cx="36576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DSC02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645024"/>
            <a:ext cx="374441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počelo?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hr-HR" dirty="0" smtClean="0"/>
              <a:t>Naša škola uključila se u pilot projekt sakupljanja nepovratne plastične ambalaže u organizaciji Fonda za zaštitu okoliša i Grada Kaštela.</a:t>
            </a:r>
          </a:p>
          <a:p>
            <a:r>
              <a:rPr lang="hr-HR" dirty="0" smtClean="0"/>
              <a:t>Djeci smo podijelili vreće. </a:t>
            </a:r>
          </a:p>
          <a:p>
            <a:endParaRPr lang="hr-HR" dirty="0"/>
          </a:p>
        </p:txBody>
      </p:sp>
      <p:pic>
        <p:nvPicPr>
          <p:cNvPr id="4" name="Slika 3" descr="P1010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94" y="3699029"/>
            <a:ext cx="3288366" cy="246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P1010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53036"/>
            <a:ext cx="3216357" cy="2412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992888" cy="1584176"/>
          </a:xfrm>
        </p:spPr>
        <p:txBody>
          <a:bodyPr>
            <a:normAutofit/>
          </a:bodyPr>
          <a:lstStyle/>
          <a:p>
            <a:r>
              <a:rPr lang="hr-HR" dirty="0" smtClean="0"/>
              <a:t>Kada se prikupe velike količine </a:t>
            </a:r>
            <a:r>
              <a:rPr lang="hr-HR" dirty="0" err="1" smtClean="0"/>
              <a:t>balirane</a:t>
            </a:r>
            <a:r>
              <a:rPr lang="hr-HR" dirty="0" smtClean="0"/>
              <a:t> plastične ambalaže, odvoze se u poduzeće “Eko Velebit” u Gračacu, gdje se reciklira.</a:t>
            </a:r>
            <a:endParaRPr lang="hr-HR" dirty="0"/>
          </a:p>
        </p:txBody>
      </p:sp>
      <p:pic>
        <p:nvPicPr>
          <p:cNvPr id="5" name="Rezervirano mjesto sadržaja 4" descr="P10007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9613" y="1772816"/>
            <a:ext cx="7342787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ŠKOLI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holu škole nalazi se vreća za odlaganje nepovratne plastične ambalaže.</a:t>
            </a:r>
            <a:endParaRPr lang="hr-HR" dirty="0"/>
          </a:p>
        </p:txBody>
      </p:sp>
      <p:pic>
        <p:nvPicPr>
          <p:cNvPr id="5" name="Rezervirano mjesto sadržaja 4" descr="P10007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190963" y="797260"/>
            <a:ext cx="3816424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P1000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61247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PRIKUPLJANJE KOD KUĆE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vreće stavljamo: čašice od jogurta, </a:t>
            </a:r>
            <a:r>
              <a:rPr lang="hr-HR" dirty="0" err="1" smtClean="0"/>
              <a:t>sirka</a:t>
            </a:r>
            <a:r>
              <a:rPr lang="hr-HR" dirty="0" smtClean="0"/>
              <a:t>, boce od ulja, šampona, deterdženata…</a:t>
            </a:r>
            <a:endParaRPr lang="hr-HR" dirty="0"/>
          </a:p>
        </p:txBody>
      </p:sp>
      <p:pic>
        <p:nvPicPr>
          <p:cNvPr id="7" name="Rezervirano mjesto sadržaja 6" descr="P20202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93975"/>
            <a:ext cx="3168351" cy="422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IMAG0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fabo baca smec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97964"/>
            <a:ext cx="3355677" cy="447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Svakog prvog utorka u mjesecu pune vreće ostavljamo pokraj kontejnera.</a:t>
            </a:r>
            <a:endParaRPr lang="hr-HR" dirty="0"/>
          </a:p>
        </p:txBody>
      </p:sp>
      <p:pic>
        <p:nvPicPr>
          <p:cNvPr id="5" name="Rezervirano mjesto sadržaja 4" descr="P20102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IMG_17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zervirano mjesto sadržaja 5" descr="Fotografija-00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Pune vreće čekaju odvoz.</a:t>
            </a:r>
            <a:endParaRPr lang="hr-HR" dirty="0"/>
          </a:p>
        </p:txBody>
      </p:sp>
      <p:pic>
        <p:nvPicPr>
          <p:cNvPr id="5" name="Rezervirano mjesto sadržaja 4" descr="P10007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GRADSKO KOMUNALNO ODLAGALIŠTE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Zanimalo nas je gdje odvoze naše vreće.</a:t>
            </a:r>
          </a:p>
          <a:p>
            <a:r>
              <a:rPr lang="hr-HR" dirty="0" smtClean="0"/>
              <a:t>Saznali smo da ih odvozi kaštelansko gradsko komunalno poduzeće.</a:t>
            </a:r>
          </a:p>
          <a:p>
            <a:r>
              <a:rPr lang="hr-HR" dirty="0" smtClean="0"/>
              <a:t>Posjetili smo odlagalište u Kaštel </a:t>
            </a:r>
            <a:r>
              <a:rPr lang="hr-HR" dirty="0" err="1" smtClean="0"/>
              <a:t>Štafiliću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 descr="P101013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</TotalTime>
  <Words>321</Words>
  <Application>Microsoft Office PowerPoint</Application>
  <PresentationFormat>Prikaz na zaslonu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Oriel</vt:lpstr>
      <vt:lpstr> PLASTIČNA AMBALAŽA</vt:lpstr>
      <vt:lpstr>Kako je počelo? </vt:lpstr>
      <vt:lpstr>U ŠKOLI </vt:lpstr>
      <vt:lpstr>PRIKUPLJANJE KOD KUĆE</vt:lpstr>
      <vt:lpstr>Slajd 5</vt:lpstr>
      <vt:lpstr>Slajd 6</vt:lpstr>
      <vt:lpstr>Slajd 7</vt:lpstr>
      <vt:lpstr>Slajd 8</vt:lpstr>
      <vt:lpstr>GRADSKO KOMUNALNO ODLAGALIŠTE</vt:lpstr>
      <vt:lpstr>Slajd 10</vt:lpstr>
      <vt:lpstr>Slajd 11</vt:lpstr>
      <vt:lpstr>Slajd 12</vt:lpstr>
      <vt:lpstr>ČISTOĆA SPLIT</vt:lpstr>
      <vt:lpstr>Slajd 14</vt:lpstr>
      <vt:lpstr>Slajd 15</vt:lpstr>
      <vt:lpstr>KAREPOVAC- ODLAGALIŠTE OTPADA</vt:lpstr>
      <vt:lpstr>RECIKLAŽNO DVORIŠTE</vt:lpstr>
      <vt:lpstr>BALIRANJE PLASTIČNE AMBALAŽE</vt:lpstr>
      <vt:lpstr>Slajd 19</vt:lpstr>
      <vt:lpstr>Slajd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PUT NEPOVRATNE PLASTIČNE AMBALAŽE</dc:title>
  <dc:creator>Skola</dc:creator>
  <cp:lastModifiedBy>PC</cp:lastModifiedBy>
  <cp:revision>90</cp:revision>
  <dcterms:created xsi:type="dcterms:W3CDTF">2011-02-09T11:44:27Z</dcterms:created>
  <dcterms:modified xsi:type="dcterms:W3CDTF">2011-02-23T13:11:47Z</dcterms:modified>
</cp:coreProperties>
</file>