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914AAD-27E9-4619-A248-B41E0EA3583E}" type="datetimeFigureOut">
              <a:rPr lang="hr-HR" smtClean="0"/>
              <a:pPr/>
              <a:t>7.3.2011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142071-3FBD-4683-A135-14E90ADD996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KAŠTELANSKA BAŠTINA (PROJEKTNA NASTAVA)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008112"/>
          </a:xfrm>
        </p:spPr>
        <p:txBody>
          <a:bodyPr>
            <a:normAutofit/>
          </a:bodyPr>
          <a:lstStyle/>
          <a:p>
            <a:r>
              <a:rPr lang="hr-HR" dirty="0" smtClean="0"/>
              <a:t>OŠ PROF. FILIPA LUKASA, K. STARI</a:t>
            </a:r>
          </a:p>
          <a:p>
            <a:r>
              <a:rPr lang="hr-HR" dirty="0" smtClean="0"/>
              <a:t>3.3.2011.</a:t>
            </a:r>
          </a:p>
          <a:p>
            <a:r>
              <a:rPr lang="hr-HR" dirty="0" smtClean="0"/>
              <a:t>Napisala: Esma Sarajčev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4.RAZRED</a:t>
            </a:r>
            <a:endParaRPr lang="hr-HR" dirty="0"/>
          </a:p>
        </p:txBody>
      </p:sp>
      <p:pic>
        <p:nvPicPr>
          <p:cNvPr id="7" name="Rezervirano mjesto sadržaja 6" descr="P10804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a je pripremio prezentaciju o Biblijskom vrtu.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b je pripremio prezentaciju o otrovnim biljkama.</a:t>
            </a:r>
            <a:endParaRPr lang="hr-HR" dirty="0"/>
          </a:p>
        </p:txBody>
      </p:sp>
      <p:pic>
        <p:nvPicPr>
          <p:cNvPr id="5" name="Rezervirano mjesto sadržaja 4" descr="P10804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c i 4. d su posjetili neke sportske klubove našeg </a:t>
            </a:r>
            <a:r>
              <a:rPr lang="hr-HR" dirty="0" smtClean="0"/>
              <a:t>grada i predstavili sport u Kaštelima.</a:t>
            </a:r>
            <a:endParaRPr lang="hr-HR" dirty="0"/>
          </a:p>
        </p:txBody>
      </p:sp>
      <p:pic>
        <p:nvPicPr>
          <p:cNvPr id="5" name="Rezervirano mjesto sadržaja 4" descr="P10008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7310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  <a:endParaRPr lang="hr-HR" dirty="0"/>
          </a:p>
        </p:txBody>
      </p:sp>
      <p:pic>
        <p:nvPicPr>
          <p:cNvPr id="5" name="Rezervirano mjesto sadržaja 4" descr="P1000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IMG_77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 a je imao temu Kaštelanske utvrde i dvorci.</a:t>
            </a:r>
            <a:endParaRPr lang="hr-HR" dirty="0"/>
          </a:p>
        </p:txBody>
      </p:sp>
      <p:pic>
        <p:nvPicPr>
          <p:cNvPr id="5" name="Rezervirano mjesto sadržaja 4" descr="IMG_77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</a:t>
            </a:r>
            <a:r>
              <a:rPr lang="hr-HR" dirty="0" smtClean="0"/>
              <a:t>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3978768"/>
          </a:xfrm>
        </p:spPr>
        <p:txBody>
          <a:bodyPr/>
          <a:lstStyle/>
          <a:p>
            <a:r>
              <a:rPr lang="hr-HR" dirty="0" smtClean="0"/>
              <a:t>5. b i 5. d tema je bila Crkve u Kaštel Starom.</a:t>
            </a:r>
            <a:endParaRPr lang="hr-HR" dirty="0"/>
          </a:p>
        </p:txBody>
      </p:sp>
      <p:pic>
        <p:nvPicPr>
          <p:cNvPr id="5" name="Rezervirano mjesto sadržaja 4" descr="P10008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IMG_7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07" y="2240826"/>
            <a:ext cx="3504445" cy="262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5.c je imao temu Legendu o Miljenku i Dobrili.</a:t>
            </a:r>
            <a:endParaRPr lang="hr-HR" dirty="0"/>
          </a:p>
        </p:txBody>
      </p:sp>
      <p:pic>
        <p:nvPicPr>
          <p:cNvPr id="5" name="Rezervirano mjesto sadržaja 4" descr="P10008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P100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31683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6. c tema je Kaštela kroz brojeve.</a:t>
            </a:r>
            <a:endParaRPr lang="hr-HR" dirty="0"/>
          </a:p>
        </p:txBody>
      </p:sp>
      <p:pic>
        <p:nvPicPr>
          <p:cNvPr id="5" name="Rezervirano mjesto sadržaja 4" descr="P10008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IMG_7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322455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7. </a:t>
            </a:r>
            <a:r>
              <a:rPr lang="hr-HR" dirty="0" smtClean="0"/>
              <a:t>a </a:t>
            </a:r>
            <a:r>
              <a:rPr lang="hr-HR" dirty="0" smtClean="0"/>
              <a:t>tema je roman M. Kažotića “Miljenko i Dobrila”.</a:t>
            </a:r>
            <a:endParaRPr lang="hr-HR" dirty="0"/>
          </a:p>
        </p:txBody>
      </p:sp>
      <p:pic>
        <p:nvPicPr>
          <p:cNvPr id="5" name="Rezervirano mjesto sadržaja 4" descr="IMG_77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IMG_7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87624" y="2348880"/>
            <a:ext cx="300033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7. razredi pripremili su prezentaciju Kozjak-primorska padina.</a:t>
            </a:r>
            <a:endParaRPr lang="hr-HR" dirty="0"/>
          </a:p>
        </p:txBody>
      </p:sp>
      <p:pic>
        <p:nvPicPr>
          <p:cNvPr id="5" name="Rezervirano mjesto sadržaja 4" descr="IMG_77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IMG_7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8092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razredi izradili su od nepovratne plastične ambalaže maskotu naše Eko-škole obitelj “Plastiko”  i to u kaštelanskoj nošnji.</a:t>
            </a:r>
            <a:endParaRPr lang="hr-HR" dirty="0"/>
          </a:p>
        </p:txBody>
      </p:sp>
      <p:pic>
        <p:nvPicPr>
          <p:cNvPr id="5" name="Rezervirano mjesto sadržaja 4" descr="P10008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8.a </a:t>
            </a:r>
            <a:r>
              <a:rPr lang="hr-HR" dirty="0" smtClean="0"/>
              <a:t>razred </a:t>
            </a:r>
            <a:r>
              <a:rPr lang="hr-HR" dirty="0" smtClean="0"/>
              <a:t>upoznao  nas je s </a:t>
            </a:r>
            <a:r>
              <a:rPr lang="hr-HR" dirty="0" smtClean="0"/>
              <a:t>postupkom dobivanja sapuna od maslinovog ulja.</a:t>
            </a:r>
            <a:endParaRPr lang="hr-HR" dirty="0"/>
          </a:p>
        </p:txBody>
      </p:sp>
      <p:pic>
        <p:nvPicPr>
          <p:cNvPr id="5" name="Rezervirano mjesto sadržaja 4" descr="IMG_77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IMG_7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924944"/>
            <a:ext cx="280831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P1000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IMG_77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1.RAZRED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1.RAZRED</a:t>
            </a:r>
            <a:endParaRPr lang="hr-HR" dirty="0"/>
          </a:p>
        </p:txBody>
      </p:sp>
      <p:pic>
        <p:nvPicPr>
          <p:cNvPr id="7" name="Rezervirano mjesto sadržaja 6" descr="P10804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 descr="P10804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2. razredi su istraživali gdje završi nepovratna plastična ambalaža pa su pripremili o tome prezentaciju i igrokaz.</a:t>
            </a:r>
            <a:endParaRPr lang="hr-HR" dirty="0"/>
          </a:p>
        </p:txBody>
      </p:sp>
      <p:pic>
        <p:nvPicPr>
          <p:cNvPr id="5" name="Rezervirano mjesto sadržaja 4" descr="P10008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RAZRED</a:t>
            </a:r>
            <a:endParaRPr lang="hr-HR" dirty="0"/>
          </a:p>
        </p:txBody>
      </p:sp>
      <p:pic>
        <p:nvPicPr>
          <p:cNvPr id="5" name="Rezervirano mjesto sadržaja 4" descr="P10008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 descr="P10804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a i 3. b su nas vratili u prošlost našeg grada Kaštela te nas počastili domaćim fritulama i </a:t>
            </a:r>
            <a:r>
              <a:rPr lang="hr-HR" dirty="0" err="1" smtClean="0"/>
              <a:t>kroštulama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P10804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RAZRED</a:t>
            </a:r>
            <a:endParaRPr lang="hr-HR" dirty="0"/>
          </a:p>
        </p:txBody>
      </p:sp>
      <p:pic>
        <p:nvPicPr>
          <p:cNvPr id="5" name="Rezervirano mjesto sadržaja 4" descr="P1080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P10804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c i 3. d upozorili su nas da urušenu staru građevinu na željezničkoj stanici u K. </a:t>
            </a:r>
            <a:r>
              <a:rPr lang="hr-HR" dirty="0" smtClean="0"/>
              <a:t>Starom </a:t>
            </a:r>
            <a:r>
              <a:rPr lang="hr-HR" dirty="0" smtClean="0"/>
              <a:t>treba obnoviti i svoj projekt nazvali Inicijativom do sigurnosti.</a:t>
            </a:r>
            <a:endParaRPr lang="hr-HR" dirty="0"/>
          </a:p>
        </p:txBody>
      </p:sp>
      <p:pic>
        <p:nvPicPr>
          <p:cNvPr id="5" name="Rezervirano mjesto sadržaja 4" descr="P10008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196752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</TotalTime>
  <Words>282</Words>
  <Application>Microsoft Office PowerPoint</Application>
  <PresentationFormat>Prikaz na zaslonu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Aspekt</vt:lpstr>
      <vt:lpstr>KAŠTELANSKA BAŠTINA (PROJEKTNA NASTAVA)</vt:lpstr>
      <vt:lpstr>RAZREDNA NASTAVA</vt:lpstr>
      <vt:lpstr>1.RAZRED</vt:lpstr>
      <vt:lpstr>1.RAZRED</vt:lpstr>
      <vt:lpstr>2.RAZRED</vt:lpstr>
      <vt:lpstr>2. RAZRED</vt:lpstr>
      <vt:lpstr>3. RAZRED</vt:lpstr>
      <vt:lpstr>3. RAZRED</vt:lpstr>
      <vt:lpstr>3.RAZRED</vt:lpstr>
      <vt:lpstr>4.RAZRED</vt:lpstr>
      <vt:lpstr>4. RAZRED</vt:lpstr>
      <vt:lpstr>4. RAZRED</vt:lpstr>
      <vt:lpstr>4. RAZRED</vt:lpstr>
      <vt:lpstr>PREDMETNA NASTAVA</vt:lpstr>
      <vt:lpstr>5. RAZRED</vt:lpstr>
      <vt:lpstr>5. RAZRED</vt:lpstr>
      <vt:lpstr>6. RAZRED</vt:lpstr>
      <vt:lpstr>7. RAZRED</vt:lpstr>
      <vt:lpstr>7. RAZRED</vt:lpstr>
      <vt:lpstr>8. RAZRED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KAŠTELANSKA BAŠTINA (PROJEKTNA NASTAVA)</dc:title>
  <dc:creator>Skola</dc:creator>
  <cp:lastModifiedBy>Knjiznica</cp:lastModifiedBy>
  <cp:revision>35</cp:revision>
  <dcterms:created xsi:type="dcterms:W3CDTF">2011-03-05T19:08:10Z</dcterms:created>
  <dcterms:modified xsi:type="dcterms:W3CDTF">2011-03-07T10:05:25Z</dcterms:modified>
</cp:coreProperties>
</file>